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71" r:id="rId4"/>
    <p:sldId id="272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-117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01/06/65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ประกาศสำนักงานนโยบายและแผนทรัพยากรธรรมชาติและสิ่งแวดล้อม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</a:t>
            </a:r>
            <a:r>
              <a:rPr lang="th-TH" altLang="en-US" sz="3400" dirty="0" smtClean="0">
                <a:solidFill>
                  <a:prstClr val="black"/>
                </a:solidFill>
              </a:rPr>
              <a:t>แนวทางการประเมินผลกระทบสิ่งแวดล้อมด้านสุขภาพ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</a:t>
            </a:r>
            <a:r>
              <a:rPr lang="th-TH" altLang="en-US" sz="3400" dirty="0">
                <a:solidFill>
                  <a:prstClr val="black"/>
                </a:solidFill>
              </a:rPr>
              <a:t>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31 </a:t>
            </a:r>
            <a:r>
              <a:rPr lang="th-TH" altLang="en-US" sz="3400" dirty="0" smtClean="0">
                <a:solidFill>
                  <a:prstClr val="black"/>
                </a:solidFill>
              </a:rPr>
              <a:t>พฤษภาคม </a:t>
            </a:r>
            <a:r>
              <a:rPr lang="th-TH" altLang="en-US" sz="3400" dirty="0" smtClean="0">
                <a:solidFill>
                  <a:prstClr val="black"/>
                </a:solidFill>
              </a:rPr>
              <a:t>2565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สำนักงานนโยบายและแผนทรัพยากรธรรมชาติและสิ่งแวดล้อม ออกประกาศกำหนดแนวทางการประเมินผลกระทบสิ่งแวดล้อมด้านสุขภาพไว้ ดังรายละเอียดท้ายประกาศนี้</a:t>
            </a:r>
            <a:endParaRPr lang="th-TH" sz="2800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sz="2800" dirty="0" smtClean="0">
                <a:latin typeface="Cordia New" pitchFamily="34" charset="-34"/>
              </a:rPr>
              <a:t>		</a:t>
            </a:r>
            <a:r>
              <a:rPr lang="th-TH" sz="2800" dirty="0" smtClean="0">
                <a:latin typeface="Cordia New" pitchFamily="34" charset="-34"/>
              </a:rPr>
              <a:t>โดยแนวทางการประเมินผลกระทบสิ่งแวดล้อมด้านสุขภาพตามแนบท้ายประกาศนี้ เนื้อหาประกอบไป</a:t>
            </a:r>
            <a:r>
              <a:rPr lang="th-TH" sz="2800" dirty="0" smtClean="0">
                <a:latin typeface="Cordia New" pitchFamily="34" charset="-34"/>
              </a:rPr>
              <a:t>ด้วย</a:t>
            </a:r>
          </a:p>
          <a:p>
            <a:pPr marL="538163" indent="-363538"/>
            <a:r>
              <a:rPr lang="th-TH" sz="2800" dirty="0" smtClean="0">
                <a:latin typeface="Cordia New" pitchFamily="34" charset="-34"/>
              </a:rPr>
              <a:t>	</a:t>
            </a:r>
            <a:r>
              <a:rPr lang="th-TH" sz="2800" dirty="0" smtClean="0">
                <a:latin typeface="Cordia New" pitchFamily="34" charset="-34"/>
              </a:rPr>
              <a:t>		(1)  บทที่ 1 บทนำ</a:t>
            </a:r>
          </a:p>
          <a:p>
            <a:pPr marL="538163" indent="-363538"/>
            <a:r>
              <a:rPr lang="th-TH" sz="2800" dirty="0" smtClean="0">
                <a:latin typeface="Cordia New" pitchFamily="34" charset="-34"/>
              </a:rPr>
              <a:t>			(</a:t>
            </a:r>
            <a:r>
              <a:rPr lang="th-TH" sz="2800" dirty="0" smtClean="0">
                <a:latin typeface="Cordia New" pitchFamily="34" charset="-34"/>
              </a:rPr>
              <a:t>2) บทที่ 2 ผลกระทบด้านสุขภาพในรายงานการประเมินผลกระทบสิ่งแวดล้อม</a:t>
            </a:r>
          </a:p>
          <a:p>
            <a:pPr marL="538163" indent="-363538"/>
            <a:r>
              <a:rPr lang="th-TH" sz="2800" dirty="0" smtClean="0">
                <a:latin typeface="Cordia New" pitchFamily="34" charset="-34"/>
              </a:rPr>
              <a:t>			(</a:t>
            </a:r>
            <a:r>
              <a:rPr lang="th-TH" sz="2800" dirty="0" smtClean="0">
                <a:latin typeface="Cordia New" pitchFamily="34" charset="-34"/>
              </a:rPr>
              <a:t>3) บทที่ 3 ข้อมูลรายละเอียดโครงการ</a:t>
            </a:r>
          </a:p>
          <a:p>
            <a:pPr marL="538163" indent="-363538"/>
            <a:r>
              <a:rPr lang="th-TH" sz="2800" dirty="0" smtClean="0">
                <a:latin typeface="Cordia New" pitchFamily="34" charset="-34"/>
              </a:rPr>
              <a:t>			(</a:t>
            </a:r>
            <a:r>
              <a:rPr lang="th-TH" sz="2800" dirty="0" smtClean="0">
                <a:latin typeface="Cordia New" pitchFamily="34" charset="-34"/>
              </a:rPr>
              <a:t>4) บทที่ 4 ข้อมูลสภาพสิ่งแวดล้อมปัจจุบัน</a:t>
            </a:r>
          </a:p>
          <a:p>
            <a:pPr marL="538163" indent="-363538"/>
            <a:r>
              <a:rPr lang="th-TH" sz="2800" dirty="0" smtClean="0">
                <a:latin typeface="Cordia New" pitchFamily="34" charset="-34"/>
              </a:rPr>
              <a:t>			(</a:t>
            </a:r>
            <a:r>
              <a:rPr lang="th-TH" sz="2800" dirty="0" smtClean="0">
                <a:latin typeface="Cordia New" pitchFamily="34" charset="-34"/>
              </a:rPr>
              <a:t>5) บทที่ 5 การประเมินผลกระทบสิ่งแวดล้อมด้านสุขภาพ</a:t>
            </a:r>
          </a:p>
          <a:p>
            <a:pPr marL="538163" indent="-363538"/>
            <a:r>
              <a:rPr lang="th-TH" sz="2800" dirty="0" smtClean="0">
                <a:latin typeface="Cordia New" pitchFamily="34" charset="-34"/>
              </a:rPr>
              <a:t>			(</a:t>
            </a:r>
            <a:r>
              <a:rPr lang="th-TH" sz="2800" dirty="0" smtClean="0">
                <a:latin typeface="Cordia New" pitchFamily="34" charset="-34"/>
              </a:rPr>
              <a:t>6) บทที่ 6 มาตรการป้องกันและแก้ไขผลกระทบสิ่งแวดล้อมด้านสุขภาพ</a:t>
            </a:r>
          </a:p>
          <a:p>
            <a:pPr marL="538163" indent="-363538"/>
            <a:r>
              <a:rPr lang="th-TH" sz="2800" dirty="0" smtClean="0">
                <a:latin typeface="Cordia New" pitchFamily="34" charset="-34"/>
              </a:rPr>
              <a:t>			(</a:t>
            </a:r>
            <a:r>
              <a:rPr lang="th-TH" sz="2800" dirty="0" smtClean="0">
                <a:latin typeface="Cordia New" pitchFamily="34" charset="-34"/>
              </a:rPr>
              <a:t>7) บทที่ 7 มาตรการติดตามตรวจสอบผลกระทบสิ่งแวดล้อมด้านสุขภาพ</a:t>
            </a:r>
            <a:endParaRPr lang="th-TH" sz="2800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103</Words>
  <Application>Microsoft Office PowerPoint</Application>
  <PresentationFormat>นำเสนอทางหน้าจอ (4:3)</PresentationFormat>
  <Paragraphs>38</Paragraphs>
  <Slides>4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6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Win_IT</cp:lastModifiedBy>
  <cp:revision>258</cp:revision>
  <dcterms:created xsi:type="dcterms:W3CDTF">2020-07-02T04:19:53Z</dcterms:created>
  <dcterms:modified xsi:type="dcterms:W3CDTF">2022-06-01T08:26:03Z</dcterms:modified>
</cp:coreProperties>
</file>